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1" r:id="rId4"/>
    <p:sldId id="262" r:id="rId5"/>
    <p:sldId id="357" r:id="rId6"/>
    <p:sldId id="358" r:id="rId7"/>
    <p:sldId id="359" r:id="rId8"/>
    <p:sldId id="263" r:id="rId9"/>
    <p:sldId id="276" r:id="rId10"/>
    <p:sldId id="361" r:id="rId11"/>
    <p:sldId id="360" r:id="rId12"/>
    <p:sldId id="366" r:id="rId13"/>
    <p:sldId id="363" r:id="rId14"/>
    <p:sldId id="364" r:id="rId15"/>
    <p:sldId id="365" r:id="rId16"/>
    <p:sldId id="367" r:id="rId17"/>
    <p:sldId id="368" r:id="rId18"/>
    <p:sldId id="264" r:id="rId19"/>
    <p:sldId id="266" r:id="rId20"/>
    <p:sldId id="272" r:id="rId21"/>
    <p:sldId id="355" r:id="rId22"/>
    <p:sldId id="356" r:id="rId23"/>
    <p:sldId id="362" r:id="rId24"/>
    <p:sldId id="267" r:id="rId25"/>
    <p:sldId id="274" r:id="rId26"/>
    <p:sldId id="273" r:id="rId27"/>
    <p:sldId id="270" r:id="rId28"/>
    <p:sldId id="3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46D15-3247-5301-D58A-E915C9E59D48}" v="2010" dt="2021-10-05T20:22:34.589"/>
    <p1510:client id="{8A50FA97-9421-B8E6-2D23-DBBF5D46E2FA}" v="46" dt="2021-10-05T09:37:58.941"/>
    <p1510:client id="{DEC1BE78-0FD0-611A-1DA1-ED04E164AD8C}" v="281" dt="2021-10-05T20:48:55.393"/>
    <p1510:client id="{F3CB2A9D-BF91-AE4D-D983-C40F44EC0A73}" v="37" dt="2021-10-05T20:53:24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/>
    <p:restoredTop sz="86501"/>
  </p:normalViewPr>
  <p:slideViewPr>
    <p:cSldViewPr snapToGrid="0" snapToObjects="1">
      <p:cViewPr varScale="1">
        <p:scale>
          <a:sx n="64" d="100"/>
          <a:sy n="64" d="100"/>
        </p:scale>
        <p:origin x="66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Fall_202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Fall_20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r>
              <a:rPr lang="en-US" sz="6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4A22-1524-4727-8348-E6818608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4819-EE50-417C-964C-1C4A142E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with most Linux distributions, after logging into RC Resources you will be placed on your RC home directory.</a:t>
            </a:r>
          </a:p>
          <a:p>
            <a:r>
              <a:rPr lang="en-US" dirty="0">
                <a:latin typeface="Helvetica"/>
                <a:cs typeface="Helvetica"/>
              </a:rPr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PL (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) - Contact your PI about purchasing PL Space!</a:t>
            </a:r>
          </a:p>
          <a:p>
            <a:r>
              <a:rPr lang="en-US" dirty="0">
                <a:latin typeface="Helvetica"/>
                <a:cs typeface="Helvetica"/>
              </a:rPr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623994" y="2380753"/>
            <a:ext cx="8110007" cy="656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623993" y="2380751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469957" y="275281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119595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4093325" y="239394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939289" y="2766014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3528014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6562657" y="241737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5408621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6040705" y="2831178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9734001" y="2453989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8579965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538055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9734001" y="325548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>
            <a:off x="8481848" y="3616104"/>
            <a:ext cx="24972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8485160" y="3619014"/>
            <a:ext cx="0" cy="12755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331124" y="46928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8113309" y="4749387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0979106" y="3619014"/>
            <a:ext cx="0" cy="126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825070" y="46863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10474386" y="4734782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623993" y="3234989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469957" y="360705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4084465" y="324516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930429" y="361722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6544936" y="3245162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5390900" y="3409773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6026946" y="3464605"/>
            <a:ext cx="10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3188084" y="3682629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729529" y="3660986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6561750" y="388904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5381388" y="404530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5639043" y="4110708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8486211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>
            <a:off x="10980157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348909" y="54082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512364" y="5464164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842855" y="54017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10000778" y="5455679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1623993" y="4086327"/>
            <a:ext cx="693085" cy="5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2317079" y="4444550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RC Data transfer nodes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In addition to the usual RC login points, we also provide Data transfer nodes for faster transfers.</a:t>
            </a:r>
          </a:p>
          <a:p>
            <a:r>
              <a:rPr lang="en-US">
                <a:latin typeface="Helvetica"/>
                <a:cs typeface="Helvetica"/>
              </a:rPr>
              <a:t>The upcoming commands can utilized these nodes IF you are on CU's VPN.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Address to transfer to data transfer nodes: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196B-FA62-47B5-8BFC-2F28C236387A}"/>
              </a:ext>
            </a:extLst>
          </p:cNvPr>
          <p:cNvSpPr txBox="1"/>
          <p:nvPr/>
        </p:nvSpPr>
        <p:spPr>
          <a:xfrm>
            <a:off x="1151128" y="3906335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SCP / </a:t>
            </a:r>
            <a:r>
              <a:rPr lang="en-US" i="1">
                <a:latin typeface="Helvetica"/>
                <a:cs typeface="Helvetica"/>
              </a:rPr>
              <a:t>Secure Copy</a:t>
            </a:r>
            <a:endParaRPr lang="en-US" i="1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scp</a:t>
            </a:r>
            <a:r>
              <a:rPr lang="en-US">
                <a:latin typeface="Helvetica"/>
                <a:cs typeface="Helvetica"/>
              </a:rPr>
              <a:t> is a very simple file transfer command that allows users to transfer one file to another remote system.</a:t>
            </a:r>
            <a:endParaRPr lang="en-US"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with small or quick file transfers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SFTP / </a:t>
            </a:r>
            <a:r>
              <a:rPr lang="en-US" i="1">
                <a:latin typeface="Helvetica"/>
                <a:cs typeface="Helvetica"/>
              </a:rPr>
              <a:t>Secure File Transfer Protocol</a:t>
            </a:r>
            <a:endParaRPr lang="en-US" i="1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sftp</a:t>
            </a:r>
            <a:r>
              <a:rPr lang="en-US">
                <a:latin typeface="Helvetica"/>
                <a:cs typeface="Helvetica"/>
              </a:rPr>
              <a:t> is a similarly simple protocol that loads a user into a sftp prompt with both local and remote file systems accessable from a single prompt.</a:t>
            </a: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for multiple/repetative small file transfers.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33331" y="2906210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AC6E2-FC5C-40E9-89AF-51DB42A77879}"/>
              </a:ext>
            </a:extLst>
          </p:cNvPr>
          <p:cNvSpPr txBox="1"/>
          <p:nvPr/>
        </p:nvSpPr>
        <p:spPr>
          <a:xfrm>
            <a:off x="1633330" y="5025523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sftp&lt;username&gt;@login.rc.colorado.edu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1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 is a popular linux utility for updating changed files to a remote filesystem.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Flags:</a:t>
            </a:r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(3)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But can windows do something similar?</a:t>
            </a:r>
          </a:p>
          <a:p>
            <a:pPr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Contact RC to get this set up!</a:t>
            </a:r>
            <a:endParaRPr lang="en-US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OpenOnDemand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approach to RC Resources!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r>
              <a:rPr lang="en-US" dirty="0"/>
              <a:t>Good for managing your files without interacting with a command line.</a:t>
            </a:r>
          </a:p>
          <a:p>
            <a:r>
              <a:rPr lang="en-US" dirty="0"/>
              <a:t>Also great for small transfers without interacting with a command line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Getting Started with 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</a:t>
            </a:r>
            <a:r>
              <a:rPr lang="en-US" spc="-20" dirty="0">
                <a:latin typeface="Helvetica"/>
                <a:cs typeface="Tahoma"/>
              </a:rPr>
              <a:t> </a:t>
            </a: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pc="-20" dirty="0">
                <a:latin typeface="Helvetica"/>
                <a:cs typeface="Helvetica"/>
                <a:hlinkClick r:id="rId4"/>
              </a:rPr>
              <a:t>https://github.com/ResearchComputing/Data_Transfers_Fall_2021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>
                <a:latin typeface="Helvetica"/>
                <a:cs typeface="Helvetica"/>
              </a:rPr>
              <a:t>To share files with other RC users. Simply contact RC with a list of </a:t>
            </a:r>
            <a:r>
              <a:rPr lang="en-US" dirty="0">
                <a:latin typeface="Helvetica"/>
                <a:cs typeface="Helvetica"/>
              </a:rPr>
              <a:t>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Confidential Data is unsupported and </a:t>
            </a:r>
            <a:r>
              <a:rPr lang="en-US" i="1" dirty="0">
                <a:latin typeface="Helvetica"/>
                <a:cs typeface="Helvetica"/>
              </a:rPr>
              <a:t>should not be stored on </a:t>
            </a:r>
            <a:r>
              <a:rPr lang="en-US" i="1" dirty="0" err="1">
                <a:latin typeface="Helvetica"/>
                <a:cs typeface="Helvetica"/>
              </a:rPr>
              <a:t>Petalibrary</a:t>
            </a:r>
            <a:endParaRPr lang="en-US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latin typeface="Helvetica"/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latin typeface="Helvetica"/>
                <a:cs typeface="Tahoma"/>
              </a:rPr>
              <a:t> </a:t>
            </a:r>
            <a:r>
              <a:rPr lang="en-US" spc="-50" dirty="0">
                <a:latin typeface="Helvetica"/>
                <a:cs typeface="Helvetica"/>
                <a:hlinkClick r:id="rId4"/>
              </a:rPr>
              <a:t>https://github.com/ResearchComputing/Data_Transfers_Fall_2021</a:t>
            </a:r>
            <a:endParaRPr lang="en-US" spc="-50">
              <a:latin typeface="Helvetica"/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Helvetica"/>
                <a:cs typeface="Helvetica"/>
              </a:rPr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>
                <a:latin typeface="Helvetica"/>
                <a:cs typeface="Helvetica"/>
              </a:rPr>
              <a:t>Linux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/>
              <a:t>Globus Demo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RMACC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Visualization Cluster</a:t>
            </a:r>
          </a:p>
          <a:p>
            <a:r>
              <a:rPr lang="en-US" dirty="0">
                <a:latin typeface="Helvetica"/>
                <a:cs typeface="Helvetica"/>
              </a:rPr>
              <a:t>Globus is probably the easiest solution when accessing files your files on RC resources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users given temporary accounts please login with the following command: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@login.rc.colorado.edu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1389-E8CE-48EB-BF48-6E8A8F67B88C}"/>
              </a:ext>
            </a:extLst>
          </p:cNvPr>
          <p:cNvSpPr txBox="1"/>
          <p:nvPr/>
        </p:nvSpPr>
        <p:spPr>
          <a:xfrm>
            <a:off x="1174585" y="4898253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@tlogin1.rc.colorado.edu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5243</TotalTime>
  <Words>1513</Words>
  <Application>Microsoft Office PowerPoint</Application>
  <PresentationFormat>Widescreen</PresentationFormat>
  <Paragraphs>296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Helvetica Light</vt:lpstr>
      <vt:lpstr>Slack-Lato</vt:lpstr>
      <vt:lpstr>Arial</vt:lpstr>
      <vt:lpstr>Calibri</vt:lpstr>
      <vt:lpstr>Consolas</vt:lpstr>
      <vt:lpstr>Helvetica</vt:lpstr>
      <vt:lpstr>Wingdings</vt:lpstr>
      <vt:lpstr>Office Theme</vt:lpstr>
      <vt:lpstr>Data Transfers</vt:lpstr>
      <vt:lpstr>Getting Started with RC</vt:lpstr>
      <vt:lpstr>Outline</vt:lpstr>
      <vt:lpstr>RC Accounts</vt:lpstr>
      <vt:lpstr>Getting an RC Account</vt:lpstr>
      <vt:lpstr>Duo Accounts</vt:lpstr>
      <vt:lpstr>Accessing RC Services</vt:lpstr>
      <vt:lpstr>Access through the Command Line</vt:lpstr>
      <vt:lpstr>Basic Navigation Commands</vt:lpstr>
      <vt:lpstr>RC Filesystem</vt:lpstr>
      <vt:lpstr>RC File system map</vt:lpstr>
      <vt:lpstr>RC Data transfer nodes</vt:lpstr>
      <vt:lpstr>Command line options (1)</vt:lpstr>
      <vt:lpstr>Command line options (2)</vt:lpstr>
      <vt:lpstr>Command line options (3)</vt:lpstr>
      <vt:lpstr>OpenOnDemand</vt:lpstr>
      <vt:lpstr>PowerPoint Presentation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384</cp:revision>
  <dcterms:created xsi:type="dcterms:W3CDTF">2019-04-12T06:07:02Z</dcterms:created>
  <dcterms:modified xsi:type="dcterms:W3CDTF">2022-02-15T22:02:55Z</dcterms:modified>
</cp:coreProperties>
</file>